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9C2A465-8C4C-438B-9893-37543D9001DC}" type="datetimeFigureOut">
              <a:rPr lang="es-AR" smtClean="0"/>
              <a:t>09/07/2020</a:t>
            </a:fld>
            <a:endParaRPr lang="es-AR"/>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AR"/>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C5CC6DCD-8A98-4857-B746-8B1E2BD13709}" type="slidenum">
              <a:rPr lang="es-AR" smtClean="0"/>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5" name="4 Marcador de pie de página"/>
          <p:cNvSpPr>
            <a:spLocks noGrp="1"/>
          </p:cNvSpPr>
          <p:nvPr>
            <p:ph type="ftr" sz="quarter" idx="11"/>
          </p:nvPr>
        </p:nvSpPr>
        <p:spPr/>
        <p:txBody>
          <a:bodyPr/>
          <a:lstStyle>
            <a:extLst/>
          </a:lstStyle>
          <a:p>
            <a:endParaRPr lang="es-AR"/>
          </a:p>
        </p:txBody>
      </p:sp>
      <p:sp>
        <p:nvSpPr>
          <p:cNvPr id="6" name="5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8" name="7 Marcador de pie de página"/>
          <p:cNvSpPr>
            <a:spLocks noGrp="1"/>
          </p:cNvSpPr>
          <p:nvPr>
            <p:ph type="ftr" sz="quarter" idx="11"/>
          </p:nvPr>
        </p:nvSpPr>
        <p:spPr/>
        <p:txBody>
          <a:bodyPr/>
          <a:lstStyle>
            <a:extLst/>
          </a:lstStyle>
          <a:p>
            <a:endParaRPr lang="es-AR"/>
          </a:p>
        </p:txBody>
      </p:sp>
      <p:sp>
        <p:nvSpPr>
          <p:cNvPr id="9" name="8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4" name="3 Marcador de pie de página"/>
          <p:cNvSpPr>
            <a:spLocks noGrp="1"/>
          </p:cNvSpPr>
          <p:nvPr>
            <p:ph type="ftr" sz="quarter" idx="11"/>
          </p:nvPr>
        </p:nvSpPr>
        <p:spPr/>
        <p:txBody>
          <a:bodyPr/>
          <a:lstStyle>
            <a:extLst/>
          </a:lstStyle>
          <a:p>
            <a:endParaRPr lang="es-AR"/>
          </a:p>
        </p:txBody>
      </p:sp>
      <p:sp>
        <p:nvSpPr>
          <p:cNvPr id="5" name="4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9C2A465-8C4C-438B-9893-37543D9001DC}" type="datetimeFigureOut">
              <a:rPr lang="es-AR" smtClean="0"/>
              <a:t>09/07/2020</a:t>
            </a:fld>
            <a:endParaRPr lang="es-AR"/>
          </a:p>
        </p:txBody>
      </p:sp>
      <p:sp>
        <p:nvSpPr>
          <p:cNvPr id="3" name="2 Marcador de pie de página"/>
          <p:cNvSpPr>
            <a:spLocks noGrp="1"/>
          </p:cNvSpPr>
          <p:nvPr>
            <p:ph type="ftr" sz="quarter" idx="11"/>
          </p:nvPr>
        </p:nvSpPr>
        <p:spPr/>
        <p:txBody>
          <a:bodyPr/>
          <a:lstStyle>
            <a:extLst/>
          </a:lstStyle>
          <a:p>
            <a:endParaRPr lang="es-AR"/>
          </a:p>
        </p:txBody>
      </p:sp>
      <p:sp>
        <p:nvSpPr>
          <p:cNvPr id="4" name="3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9C2A465-8C4C-438B-9893-37543D9001DC}" type="datetimeFigureOut">
              <a:rPr lang="es-AR" smtClean="0"/>
              <a:t>09/07/2020</a:t>
            </a:fld>
            <a:endParaRPr lang="es-AR"/>
          </a:p>
        </p:txBody>
      </p:sp>
      <p:sp>
        <p:nvSpPr>
          <p:cNvPr id="6" name="5 Marcador de pie de página"/>
          <p:cNvSpPr>
            <a:spLocks noGrp="1"/>
          </p:cNvSpPr>
          <p:nvPr>
            <p:ph type="ftr" sz="quarter" idx="11"/>
          </p:nvPr>
        </p:nvSpPr>
        <p:spPr/>
        <p:txBody>
          <a:bodyPr/>
          <a:lstStyle>
            <a:extLst/>
          </a:lstStyle>
          <a:p>
            <a:endParaRPr lang="es-AR"/>
          </a:p>
        </p:txBody>
      </p:sp>
      <p:sp>
        <p:nvSpPr>
          <p:cNvPr id="7" name="6 Marcador de número de diapositiva"/>
          <p:cNvSpPr>
            <a:spLocks noGrp="1"/>
          </p:cNvSpPr>
          <p:nvPr>
            <p:ph type="sldNum" sz="quarter" idx="12"/>
          </p:nvPr>
        </p:nvSpPr>
        <p:spPr/>
        <p:txBody>
          <a:bodyPr/>
          <a:lstStyle>
            <a:extLst/>
          </a:lstStyle>
          <a:p>
            <a:fld id="{C5CC6DCD-8A98-4857-B746-8B1E2BD13709}" type="slidenum">
              <a:rPr lang="es-AR" smtClean="0"/>
              <a:t>‹Nº›</a:t>
            </a:fld>
            <a:endParaRPr lang="es-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9C2A465-8C4C-438B-9893-37543D9001DC}" type="datetimeFigureOut">
              <a:rPr lang="es-AR" smtClean="0"/>
              <a:t>09/07/2020</a:t>
            </a:fld>
            <a:endParaRPr lang="es-AR"/>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AR"/>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C5CC6DCD-8A98-4857-B746-8B1E2BD13709}" type="slidenum">
              <a:rPr lang="es-AR" smtClean="0"/>
              <a:t>‹Nº›</a:t>
            </a:fld>
            <a:endParaRPr lang="es-AR"/>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9C2A465-8C4C-438B-9893-37543D9001DC}" type="datetimeFigureOut">
              <a:rPr lang="es-AR" smtClean="0"/>
              <a:t>09/07/2020</a:t>
            </a:fld>
            <a:endParaRPr lang="es-AR"/>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AR"/>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5CC6DCD-8A98-4857-B746-8B1E2BD13709}" type="slidenum">
              <a:rPr lang="es-AR" smtClean="0"/>
              <a:t>‹Nº›</a:t>
            </a:fld>
            <a:endParaRPr lang="es-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268761"/>
            <a:ext cx="7772400" cy="1656184"/>
          </a:xfrm>
        </p:spPr>
        <p:txBody>
          <a:bodyPr>
            <a:normAutofit/>
          </a:bodyPr>
          <a:lstStyle/>
          <a:p>
            <a:r>
              <a:rPr lang="es-AR" dirty="0" smtClean="0"/>
              <a:t>María Remedios Del Valle</a:t>
            </a:r>
            <a:br>
              <a:rPr lang="es-AR" dirty="0" smtClean="0"/>
            </a:br>
            <a:r>
              <a:rPr lang="es-AR" dirty="0" smtClean="0"/>
              <a:t>Madre de la patria </a:t>
            </a:r>
            <a:endParaRPr lang="es-AR" dirty="0"/>
          </a:p>
        </p:txBody>
      </p:sp>
      <p:pic>
        <p:nvPicPr>
          <p:cNvPr id="4" name="3 Imagen" descr="re.jpg"/>
          <p:cNvPicPr>
            <a:picLocks noChangeAspect="1"/>
          </p:cNvPicPr>
          <p:nvPr/>
        </p:nvPicPr>
        <p:blipFill>
          <a:blip r:embed="rId2" cstate="print"/>
          <a:stretch>
            <a:fillRect/>
          </a:stretch>
        </p:blipFill>
        <p:spPr>
          <a:xfrm>
            <a:off x="3419872" y="3501008"/>
            <a:ext cx="2232248" cy="29523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924944"/>
            <a:ext cx="8229600" cy="1972816"/>
          </a:xfrm>
        </p:spPr>
        <p:txBody>
          <a:bodyPr>
            <a:noAutofit/>
          </a:bodyPr>
          <a:lstStyle/>
          <a:p>
            <a:r>
              <a:rPr lang="es-AR" dirty="0" smtClean="0"/>
              <a:t>Su vocación de servicio la llevo a realizar trabajos de enfermería para auxiliar a quienes defendieron la ciudad porteña durante la segunda invasión Inglesa, en 1.807.</a:t>
            </a:r>
            <a:endParaRPr lang="es-AR" dirty="0"/>
          </a:p>
        </p:txBody>
      </p:sp>
      <p:sp>
        <p:nvSpPr>
          <p:cNvPr id="2" name="1 Título"/>
          <p:cNvSpPr>
            <a:spLocks noGrp="1"/>
          </p:cNvSpPr>
          <p:nvPr>
            <p:ph type="title"/>
          </p:nvPr>
        </p:nvSpPr>
        <p:spPr>
          <a:xfrm>
            <a:off x="467544" y="980728"/>
            <a:ext cx="8229600" cy="1143000"/>
          </a:xfrm>
        </p:spPr>
        <p:txBody>
          <a:bodyPr>
            <a:noAutofit/>
          </a:bodyPr>
          <a:lstStyle/>
          <a:p>
            <a:r>
              <a:rPr lang="es-AR" sz="3600" dirty="0" smtClean="0"/>
              <a:t>Nació en 1.766 en la Capital del Virreinato del Rio de La Plata, era una Argentina con origen Africano</a:t>
            </a:r>
            <a:endParaRPr lang="es-AR"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340768"/>
            <a:ext cx="7772400" cy="1584177"/>
          </a:xfrm>
        </p:spPr>
        <p:txBody>
          <a:bodyPr>
            <a:noAutofit/>
          </a:bodyPr>
          <a:lstStyle/>
          <a:p>
            <a:r>
              <a:rPr lang="es-AR" sz="3200" dirty="0" smtClean="0"/>
              <a:t>Fue Juan Manuel Belgrano quien la nombro capitana de su ejercito del Norte por su compromiso, disciplina y lealtad, así fue que la llamo “Madre de la patria”.</a:t>
            </a:r>
            <a:endParaRPr lang="es-AR" sz="3200" dirty="0"/>
          </a:p>
        </p:txBody>
      </p:sp>
      <p:sp>
        <p:nvSpPr>
          <p:cNvPr id="3" name="2 Subtítulo"/>
          <p:cNvSpPr>
            <a:spLocks noGrp="1"/>
          </p:cNvSpPr>
          <p:nvPr>
            <p:ph type="subTitle" idx="1"/>
          </p:nvPr>
        </p:nvSpPr>
        <p:spPr/>
        <p:txBody>
          <a:bodyPr/>
          <a:lstStyle/>
          <a:p>
            <a:r>
              <a:rPr lang="es-AR" dirty="0" smtClean="0"/>
              <a:t>Además de cumplir su rol como enfermera María de los Valles era combatiente. </a:t>
            </a:r>
            <a:endParaRPr lang="es-A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maaaa.jpg"/>
          <p:cNvPicPr>
            <a:picLocks noGrp="1" noChangeAspect="1"/>
          </p:cNvPicPr>
          <p:nvPr>
            <p:ph idx="1"/>
          </p:nvPr>
        </p:nvPicPr>
        <p:blipFill>
          <a:blip r:embed="rId2" cstate="print"/>
          <a:stretch>
            <a:fillRect/>
          </a:stretch>
        </p:blipFill>
        <p:spPr>
          <a:xfrm>
            <a:off x="2699792" y="4005064"/>
            <a:ext cx="3384376" cy="2232248"/>
          </a:xfrm>
        </p:spPr>
      </p:pic>
      <p:sp>
        <p:nvSpPr>
          <p:cNvPr id="2" name="1 Título"/>
          <p:cNvSpPr>
            <a:spLocks noGrp="1"/>
          </p:cNvSpPr>
          <p:nvPr>
            <p:ph type="title"/>
          </p:nvPr>
        </p:nvSpPr>
        <p:spPr>
          <a:xfrm>
            <a:off x="1331640" y="476672"/>
            <a:ext cx="5976664" cy="2852936"/>
          </a:xfrm>
        </p:spPr>
        <p:txBody>
          <a:bodyPr>
            <a:noAutofit/>
          </a:bodyPr>
          <a:lstStyle/>
          <a:p>
            <a:r>
              <a:rPr lang="es-AR" sz="2800" dirty="0" smtClean="0"/>
              <a:t>Juan José Viamonte una vez elegido diputado solicito ante la sala de representantes que se le otorgase una pensión de $30 por los servicios prestados a la patria.</a:t>
            </a:r>
            <a:endParaRPr lang="es-A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3008313" cy="1162050"/>
          </a:xfrm>
        </p:spPr>
        <p:txBody>
          <a:bodyPr>
            <a:noAutofit/>
          </a:bodyPr>
          <a:lstStyle/>
          <a:p>
            <a:r>
              <a:rPr lang="es-AR" sz="2400" dirty="0" smtClean="0"/>
              <a:t>Fue una de las pocas mujeres que intervino en pelear por la libertad.</a:t>
            </a:r>
            <a:endParaRPr lang="es-AR" sz="2400" dirty="0"/>
          </a:p>
        </p:txBody>
      </p:sp>
      <p:sp>
        <p:nvSpPr>
          <p:cNvPr id="4" name="3 Marcador de texto"/>
          <p:cNvSpPr>
            <a:spLocks noGrp="1"/>
          </p:cNvSpPr>
          <p:nvPr>
            <p:ph type="body" idx="2"/>
          </p:nvPr>
        </p:nvSpPr>
        <p:spPr>
          <a:xfrm>
            <a:off x="395536" y="2348880"/>
            <a:ext cx="3008313" cy="4187007"/>
          </a:xfrm>
        </p:spPr>
        <p:txBody>
          <a:bodyPr>
            <a:normAutofit lnSpcReduction="10000"/>
          </a:bodyPr>
          <a:lstStyle/>
          <a:p>
            <a:r>
              <a:rPr lang="es-AR" sz="3200" dirty="0" smtClean="0"/>
              <a:t>También estuvo en la invasión inglesa, siempre lucho por nuestra libertad en diferentes momentos. </a:t>
            </a:r>
            <a:endParaRPr lang="es-AR" sz="3200" dirty="0"/>
          </a:p>
        </p:txBody>
      </p:sp>
      <p:pic>
        <p:nvPicPr>
          <p:cNvPr id="5" name="4 Marcador de contenido" descr="maaaar.jpg"/>
          <p:cNvPicPr>
            <a:picLocks noGrp="1" noChangeAspect="1"/>
          </p:cNvPicPr>
          <p:nvPr>
            <p:ph sz="half" idx="1"/>
          </p:nvPr>
        </p:nvPicPr>
        <p:blipFill>
          <a:blip r:embed="rId2" cstate="print"/>
          <a:stretch>
            <a:fillRect/>
          </a:stretch>
        </p:blipFill>
        <p:spPr>
          <a:xfrm>
            <a:off x="3995936" y="505649"/>
            <a:ext cx="4398763" cy="335539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908720"/>
            <a:ext cx="7772400" cy="2304256"/>
          </a:xfrm>
        </p:spPr>
        <p:txBody>
          <a:bodyPr>
            <a:noAutofit/>
          </a:bodyPr>
          <a:lstStyle/>
          <a:p>
            <a:pPr algn="l"/>
            <a:r>
              <a:rPr lang="es-AR" sz="2800" dirty="0" smtClean="0"/>
              <a:t>Cuando cumplió 60 años, ya terminada la guerra, María Remedios del Valle volvió a Buenos Aires para convertirse en mendiga. Y así murió nuestra madre de la patria, vendiendo pasteles, etc.</a:t>
            </a:r>
            <a:endParaRPr lang="es-AR" sz="2800" dirty="0"/>
          </a:p>
        </p:txBody>
      </p:sp>
      <p:pic>
        <p:nvPicPr>
          <p:cNvPr id="4" name="3 Imagen" descr="del valle.jpg"/>
          <p:cNvPicPr>
            <a:picLocks noChangeAspect="1"/>
          </p:cNvPicPr>
          <p:nvPr/>
        </p:nvPicPr>
        <p:blipFill>
          <a:blip r:embed="rId2" cstate="print"/>
          <a:stretch>
            <a:fillRect/>
          </a:stretch>
        </p:blipFill>
        <p:spPr>
          <a:xfrm>
            <a:off x="3203848" y="3212976"/>
            <a:ext cx="2376264" cy="324036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259632" y="3933056"/>
            <a:ext cx="6120680" cy="1800200"/>
          </a:xfrm>
        </p:spPr>
        <p:txBody>
          <a:bodyPr/>
          <a:lstStyle/>
          <a:p>
            <a:r>
              <a:rPr lang="es-AR" dirty="0" smtClean="0"/>
              <a:t>Alumnas: </a:t>
            </a:r>
            <a:r>
              <a:rPr lang="es-AR" dirty="0" err="1" smtClean="0"/>
              <a:t>Claudel</a:t>
            </a:r>
            <a:r>
              <a:rPr lang="es-AR" dirty="0" smtClean="0"/>
              <a:t> María </a:t>
            </a:r>
            <a:r>
              <a:rPr lang="es-AR" dirty="0" err="1" smtClean="0"/>
              <a:t>Ines</a:t>
            </a:r>
            <a:r>
              <a:rPr lang="es-AR" dirty="0" smtClean="0"/>
              <a:t>, Balda Florencia</a:t>
            </a:r>
            <a:endParaRPr lang="es-AR" dirty="0"/>
          </a:p>
        </p:txBody>
      </p:sp>
      <p:sp>
        <p:nvSpPr>
          <p:cNvPr id="2" name="1 Título"/>
          <p:cNvSpPr>
            <a:spLocks noGrp="1"/>
          </p:cNvSpPr>
          <p:nvPr>
            <p:ph type="title"/>
          </p:nvPr>
        </p:nvSpPr>
        <p:spPr>
          <a:xfrm>
            <a:off x="539552" y="332656"/>
            <a:ext cx="8229600" cy="3168352"/>
          </a:xfrm>
        </p:spPr>
        <p:txBody>
          <a:bodyPr>
            <a:noAutofit/>
          </a:bodyPr>
          <a:lstStyle/>
          <a:p>
            <a:r>
              <a:rPr lang="es-AR" sz="2800" dirty="0" smtClean="0">
                <a:solidFill>
                  <a:schemeClr val="tx1"/>
                </a:solidFill>
              </a:rPr>
              <a:t>Elegimos a María Remedios del Valle porque cuando investigábamos sobre las diferentes las mujeres nos pareció una persona muy valiente, de las pocas que en esos tiempos lucho de diferentes maneras por conseguir la libertad de los pueblos, también era una persona muy servicial porque cuidaba la salud de los heridos en las guerras. </a:t>
            </a:r>
            <a:endParaRPr lang="es-AR" sz="2800" dirty="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34</TotalTime>
  <Words>260</Words>
  <Application>Microsoft Office PowerPoint</Application>
  <PresentationFormat>Presentación en pantalla (4:3)</PresentationFormat>
  <Paragraphs>11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Concurrencia</vt:lpstr>
      <vt:lpstr>María Remedios Del Valle Madre de la patria </vt:lpstr>
      <vt:lpstr>Nació en 1.766 en la Capital del Virreinato del Rio de La Plata, era una Argentina con origen Africano</vt:lpstr>
      <vt:lpstr>Fue Juan Manuel Belgrano quien la nombro capitana de su ejercito del Norte por su compromiso, disciplina y lealtad, así fue que la llamo “Madre de la patria”.</vt:lpstr>
      <vt:lpstr>Juan José Viamonte una vez elegido diputado solicito ante la sala de representantes que se le otorgase una pensión de $30 por los servicios prestados a la patria.</vt:lpstr>
      <vt:lpstr>Fue una de las pocas mujeres que intervino en pelear por la libertad.</vt:lpstr>
      <vt:lpstr>Cuando cumplió 60 años, ya terminada la guerra, María Remedios del Valle volvió a Buenos Aires para convertirse en mendiga. Y así murió nuestra madre de la patria, vendiendo pasteles, etc.</vt:lpstr>
      <vt:lpstr>Elegimos a María Remedios del Valle porque cuando investigábamos sobre las diferentes las mujeres nos pareció una persona muy valiente, de las pocas que en esos tiempos lucho de diferentes maneras por conseguir la libertad de los pueblos, también era una persona muy servicial porque cuidaba la salud de los heridos en las guerras.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María Remedios Del Valle Madre de la patria</dc:title>
  <dc:creator>Flor</dc:creator>
  <cp:lastModifiedBy>Flor</cp:lastModifiedBy>
  <cp:revision>4</cp:revision>
  <dcterms:created xsi:type="dcterms:W3CDTF">2020-07-09T19:28:52Z</dcterms:created>
  <dcterms:modified xsi:type="dcterms:W3CDTF">2020-07-09T20:02:53Z</dcterms:modified>
</cp:coreProperties>
</file>